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B64A47-84CB-4241-9C2E-9EBD31D60D3F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4C98BC-6CFF-4CA0-9023-D6AAA5F46A7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Cvičení na interpunkci - souvětí i věta jednoduchá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Mgr. Nikola Vykydalová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1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Myslí si že jste máma a mám dojem že by si to myslela i kdyby nad nimi stanula liška nebo tchoř.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Jestliže to máma opravdu je přicucnou se k ní tak vehementně že se nechají vyvláčet z pelíšku a shledáte se s nimi po všech rozích.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Neznám mláďata domácích zvířat která by měla tvrdší výchovu než králíčata.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Začátečníka obchází hrůza když vidí jak máma po svých dětech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hamtá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jak její dětičky piští když je přišlápne a hlavně jak těm hladovým tlamičkám macešsky uniká a jak takovou holou buchtičku setřese z cecíku až to žuchne o seno.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Nevím ostatně jestli mám litovat víc samici nebo její mláďata.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Obyčejně nejdřív lituji mláďata a když se ochlupatí prohlídnou a povyrostou začnu litovat samici protože se králičí kotec promění v ragbyové hřiště kde se všichni stále honí za šišatým míčem.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00501"/>
            <a:ext cx="8229600" cy="641446"/>
          </a:xfrm>
        </p:spPr>
        <p:txBody>
          <a:bodyPr>
            <a:normAutofit/>
          </a:bodyPr>
          <a:lstStyle/>
          <a:p>
            <a:pPr algn="ctr"/>
            <a:r>
              <a:rPr lang="cs-CZ" sz="2800" b="0" dirty="0">
                <a:latin typeface="Arial" pitchFamily="34" charset="0"/>
                <a:cs typeface="Arial" pitchFamily="34" charset="0"/>
              </a:rPr>
              <a:t>Doplňte chybějící čárky.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Myslí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si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že jste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máma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mám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dojem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že by si to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myslela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i kdyby nad nimi stanula liška nebo tchoř.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Jestliže to máma opravdu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přicucnou se k ní tak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vehementně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že se nechají vyvláčet z pelíšku a shledáte se s nimi po všech rozích.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Neznám mláďata domácích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zvířat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která by měla tvrdší výchovu než králíčata.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Začátečníka obchází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hrůza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když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vidí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jak máma po svých dětech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hamtá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jak její dětičky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piští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když je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přišlápne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hlavně jak těm hladovým tlamičkám macešsky uniká a jak takovou holou buchtičku setřese z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cecíku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až to žuchne o seno.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Nevím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ostatně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jestli mám litovat víc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samici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nebo její mláďata.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Obyčejně nejdřív lituji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mláďata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když se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ochlupatí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prohlídnou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povyrostou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začnu litovat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samici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protože se králičí kotec promění v ragbyové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hřiště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kde se všichni stále honí za šišatým míčem.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18614"/>
            <a:ext cx="8229600" cy="682389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Řešení 3. části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Kam letí míč tam se žene houf hráčů.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Honí se urputně a bez ustání z kouta do kouta jelikož v tomto utkání není soudce který by zapískal a přerušil hru.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Jsou zde jen vytrvalí houževnatí a neustále dotírající ragbisté kteří mají podobu králíčat a jediným šišatým míčem je králice která má mimořádně přitažlivé mléko.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5910"/>
            <a:ext cx="8229600" cy="682389"/>
          </a:xfrm>
        </p:spPr>
        <p:txBody>
          <a:bodyPr>
            <a:normAutofit/>
          </a:bodyPr>
          <a:lstStyle/>
          <a:p>
            <a:pPr algn="ctr"/>
            <a:r>
              <a:rPr lang="cs-CZ" sz="2800" b="0" dirty="0">
                <a:latin typeface="Arial" pitchFamily="34" charset="0"/>
                <a:cs typeface="Arial" pitchFamily="34" charset="0"/>
              </a:rPr>
              <a:t>Doplňte chybějící čárky.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Kam letí míč tam se žene houf hráčů.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Honí se urputně a bez ustání z kouta do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kouta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jelikož v tomto utkání není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soudce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který by zapískal a přerušil hru.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Jsou zde jen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vytrvalí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houževnatí a neustále dotírající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ragbisté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kteří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mají podobu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králíčat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jediným šišatým míčem je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králice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která má mimořádně přitažlivé mléko.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087" y="504966"/>
            <a:ext cx="8229600" cy="668741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Řešení 4. části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847" y="1105469"/>
            <a:ext cx="8229600" cy="5145205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Nevím proč jsem měl tak rád tiché měsíční noci.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Častokrát v létě když byl měsíc v úplňku sedával jsem celé hodiny na kameni před naším sklípkem a díval jsem se na oblohu posetou hvězdami.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Bledě žlutý měsíc s vybájenou podobou Davida mě tak přitahoval svou tajemnou krásou že jsem si přával být ptákem abych se mohl libovolně prohánět tím mořem dalekých světel.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Byl bych tam snad seděl vždy až do rána ale bylo nutno také jít spát.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 parném létě když nám bývalo v dusné světnici velké horko spávali jsme se starším bratrem v přístodůlku.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 když mě ze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sna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probudilo vytrubování našeho starého ponocného hned jsem zase vyskočil a třeba jen tak v košili jsem za ním chodil po celé vesnici.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Mnoho měsíčných nocí jsem tak prochodil s tím starým vojenským vysloužilcem a se smečkou psů která pomocného každou noc po celé vsi vyprovázela.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 bývalo to vždy tajemně krásné když jsme všichni došli k prastaré lípě u kostela kde bývalo vždy první vytrubování.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0847" y="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Doplňte chybějící čárky.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Kouzlo měsíční noci – J. Lada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848" y="962713"/>
            <a:ext cx="8229600" cy="5015006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Nevím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proč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jsem měl tak rád tiché měsíční noci.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Častokrát v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létě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když byl měsíc v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úplňku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sedával jsem celé hodiny na kameni před naším sklípkem a díval jsem se na oblohu posetou hvězdami.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Bledě žlutý měsíc s vybájenou podobou Davida mě tak přitahoval svou tajemnou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krásou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že jsem si přával být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ptákem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abych se mohl libovolně prohánět tím mořem dalekých světel.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Byl bych tam snad seděl vždy až do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rána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ale bylo nutno také jít spát.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V parném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létě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když nám bývalo v dusné světnici velké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horko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spávali jsme se starším bratrem v přístodůlku.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 když mě ze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sna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probudilo vytrubování našeho starého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ponocného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hned jsem zase vyskočil a třeba jen tak v košili jsem za ním chodil po celé vesnici.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Mnoho měsíčných nocí jsem tak prochodil s tím starým vojenským vysloužilcem a se smečkou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psů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která pomocného každou noc po celé vsi vyprovázela.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 bývalo to vždy tajemně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krásné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když jsme všichni došli k prastaré lípě 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kostela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kde bývalo vždy první vytrubování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592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Řešení 1. části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Tam se starý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Franták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zastavil nakročil pravou nohou přiložil volský roh k ústům a už se nad spící vesničkou rozlehly dunivé zvuky: „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…“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Bývalo to vždy jen teplé letní noci ale mně přitom běhal mráz po zádech.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Chalupy a statky zcela zalité bledým svitem měsíce vrhaly černé stíny doprostřed návsí a tmavá okénka dumavě hleděla z bílých zdí.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Bývalo mi vždy jako bych se náhle octl v nějaké opuštěné pohádkové vesnici kterou chce ponocný probudit troubením k novému životu.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Snad i ti psi v půlkruhu za námi nehybně sedící také cítili něco podobného protože nikdy při vytrubování neštěkali.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Když jsme obešli celou ves usedl si ponocný na schody u školy aby si trochu odpočinul a já jsem sypal k domovu.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 kdyby mě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býval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při tom potkal nějaký náhodný chodec jistě by se byl velmi podivil že vidí v hluboké měsíční noci běžet z návsi dolů kluka v košilce.</a:t>
            </a:r>
          </a:p>
          <a:p>
            <a:pPr marL="109728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183"/>
          </a:xfrm>
        </p:spPr>
        <p:txBody>
          <a:bodyPr>
            <a:normAutofit/>
          </a:bodyPr>
          <a:lstStyle/>
          <a:p>
            <a:pPr algn="ctr"/>
            <a:r>
              <a:rPr lang="cs-CZ" sz="2800" b="0" dirty="0" smtClean="0">
                <a:latin typeface="Arial" pitchFamily="34" charset="0"/>
                <a:cs typeface="Arial" pitchFamily="34" charset="0"/>
              </a:rPr>
              <a:t>Doplňte chybějící čárky.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0837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Tam se starý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Franták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zastavil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nakročil pravou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nohou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přiložil volský roh k ústům a už se nad spící vesničkou rozlehly dunivé zvuky: „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000" dirty="0" err="1">
                <a:latin typeface="Arial" pitchFamily="34" charset="0"/>
                <a:cs typeface="Arial" pitchFamily="34" charset="0"/>
              </a:rPr>
              <a:t>hút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…“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Bývalo to vždy jen teplé letní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noci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ale mně přitom běhal mráz po zádech.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Chalupy a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statky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zcela zalité bledým svitem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měsíce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vrhaly černé stíny doprostřed návsí a tmavá okénka dumavě hleděla z bílých zdí.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Bývalo mi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vždy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bych se náhle octl v nějaké opuštěné pohádkové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vesnici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kterou chce ponocný probudit troubením k novému životu.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Snad i ti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psi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v půlkruhu za námi nehybně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sedící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také cítili něco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podobného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protože nikdy při vytrubování neštěkali.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Když jsme obešli celou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ves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usedl si ponocný na schody u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školy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aby si trochu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odpočinul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a já jsem sypal k domovu.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A kdyby mě býval při tom potkal nějaký náhodný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chodec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jistě by se byl velmi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podivil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že vidí v hluboké měsíční noci běžet z návsi dolů kluka v košilce.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7672"/>
            <a:ext cx="8229600" cy="655092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Řešení 2. části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Než se králice okotila vybrala  babička Marková z kotce hnůj aby se to narodilo do čistého a pak zavěsila na dvířka pytel aby měla samice v králíkárně klid.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Profesionální chovatelé dávají do kotce zástěnu nebo bedničku avšak ten pytel je lepší.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Když má samice v kotci zástěnu udělá pelech moc vzadu za zástěnou.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Když má na dvířkách pytlovou oponu udělá si hnízdo obyčejně hned vedle dvířek.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Člověk hned vidí kolik toho přivedla na svět jestli je to všechno zdravé a živé a jak se to chová.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Mláďata všech zvířat která přijdou na svět jsou dojemně roztomilá ale u králíků je to jinak.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Doplňte chybějící čárky.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Malí králíčci – Fr. Nepil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Než se králice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okotila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vybrala  babička Marková z kotce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hnůj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aby se to narodilo do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čistého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 pak zavěsila na dvířka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pytel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aby měla samice v králíkárně klid.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Profesionální chovatelé dávají do kotce zástěnu nebo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bedničku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avšak ten pytel je lepší.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Když má samice v kotci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zástěnu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udělá pelech moc vzadu za zástěnou.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Když má na dvířkách pytlovou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oponu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udělá si hnízdo obyčejně hned vedle dvířek.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Člověk hned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vidí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kolik toho přivedla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svět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jestli je to všechno zdravé a živé a jak se to chová.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Mláďata všech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zvířat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která přijdou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svět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jsou dojemně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roztomilá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ale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u králíků je to jinak.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5439" y="450376"/>
            <a:ext cx="8229600" cy="709684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latin typeface="Arial" pitchFamily="34" charset="0"/>
                <a:cs typeface="Arial" pitchFamily="34" charset="0"/>
              </a:rPr>
              <a:t>Řešení 1. části</a:t>
            </a:r>
          </a:p>
        </p:txBody>
      </p:sp>
    </p:spTree>
    <p:extLst>
      <p:ext uri="{BB962C8B-B14F-4D97-AF65-F5344CB8AC3E}">
        <p14:creationId xmlns:p14="http://schemas.microsoft.com/office/powerpoint/2010/main" val="36895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Silně se podobají myším a jsou bez kožíšku.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Všechna mláďata leží zpřeházeně přes sebe a proto není k poznání kterému z nich patří která hlavička a který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ocásek.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Kdyby takhle přes sebe leželi lidé umlátili by se vzájemně vzteky kvůli nepohodlí.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Králíčata leží na zádech na boku i na bříšku leží stočená do klubíčka i natažená jako tkanička a leží s pacičkami roztaženými i s pacičkami křížkem.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Zdá se jim například o mámině cecíku a tak s chutí a silou dumlají a žmoulají tento vysněný zázrak i ve spánku ačkoliv v tlamičce nemají vůbec nic.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Jestliže nad to slepé klubko vztáhnete ruku a mláďata ucítí její teplo začnou vyskakovat a buší vás do dlaně těmi hranatými tlamičkami jako kladívky.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95784"/>
            <a:ext cx="8229600" cy="750627"/>
          </a:xfrm>
        </p:spPr>
        <p:txBody>
          <a:bodyPr>
            <a:normAutofit/>
          </a:bodyPr>
          <a:lstStyle/>
          <a:p>
            <a:pPr algn="ctr"/>
            <a:r>
              <a:rPr lang="cs-CZ" sz="2800" b="0" dirty="0">
                <a:latin typeface="Arial" pitchFamily="34" charset="0"/>
                <a:cs typeface="Arial" pitchFamily="34" charset="0"/>
              </a:rPr>
              <a:t>Doplňte chybějící čárky.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4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Silně se podobají myším a jsou bez kožíšku.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Všechna mláďata leží zpřeházeně přes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sebe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proto není k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poznání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kterému z nich patří která hlavička a který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ocásek.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Kdyby takhle přes sebe leželi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lidé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umlátili by se vzájemně vzteky kvůli nepohodlí.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Králíčata leží na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zádech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na boku i na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bříšku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leží stočená do klubíčka i natažená jako tkanička a leží s pacičkami roztaženými i s pacičkami křížkem.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Zdá se jim například o mámině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cecíku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 tak s chutí a silou dumlají a žmoulají tento vysněný zázrak i ve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spánku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ačkoliv v tlamičce nemají vůbec nic.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Jestliže nad to slepé klubko vztáhnete ruku a mláďata ucítí její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teplo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začnou vyskakovat a buší vás do dlaně těmi hranatými tlamičkami jako kladívky.</a:t>
            </a:r>
          </a:p>
          <a:p>
            <a:pPr marL="109728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64024"/>
            <a:ext cx="8229600" cy="68238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latin typeface="Arial" pitchFamily="34" charset="0"/>
                <a:cs typeface="Arial" pitchFamily="34" charset="0"/>
              </a:rPr>
              <a:t>Řešení 2. části</a:t>
            </a:r>
          </a:p>
        </p:txBody>
      </p:sp>
    </p:spTree>
    <p:extLst>
      <p:ext uri="{BB962C8B-B14F-4D97-AF65-F5344CB8AC3E}">
        <p14:creationId xmlns:p14="http://schemas.microsoft.com/office/powerpoint/2010/main" val="152300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1667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Cvičení na interpunkci - souvětí i věta jednoduchá</vt:lpstr>
      <vt:lpstr>Doplňte chybějící čárky. Kouzlo měsíční noci – J. Lada</vt:lpstr>
      <vt:lpstr>Řešení 1. části</vt:lpstr>
      <vt:lpstr>Doplňte chybějící čárky.</vt:lpstr>
      <vt:lpstr>Řešení 2. části</vt:lpstr>
      <vt:lpstr>Doplňte chybějící čárky.  Malí králíčci – Fr. Nepil</vt:lpstr>
      <vt:lpstr>Řešení 1. části</vt:lpstr>
      <vt:lpstr>Doplňte chybějící čárky.</vt:lpstr>
      <vt:lpstr>Řešení 2. části</vt:lpstr>
      <vt:lpstr>Doplňte chybějící čárky.</vt:lpstr>
      <vt:lpstr>Řešení 3. části</vt:lpstr>
      <vt:lpstr>Doplňte chybějící čárky.</vt:lpstr>
      <vt:lpstr>Řešení 4. části</vt:lpstr>
    </vt:vector>
  </TitlesOfParts>
  <Company>Základní škola a Mateřská škola, Loděnice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na interpunkci - souvětí i věta jednoduchá</dc:title>
  <dc:creator>NOTEBOOK_ASUS</dc:creator>
  <cp:lastModifiedBy>NOTEBOOK_ASUS</cp:lastModifiedBy>
  <cp:revision>13</cp:revision>
  <dcterms:created xsi:type="dcterms:W3CDTF">2013-01-03T15:28:19Z</dcterms:created>
  <dcterms:modified xsi:type="dcterms:W3CDTF">2013-01-03T18:24:50Z</dcterms:modified>
</cp:coreProperties>
</file>